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aira" panose="020B0604020202020204" charset="-1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DBDB9D-FB65-4129-9F83-177F88F701E2}" v="14" dt="2024-11-13T08:21:55.538"/>
    <p1510:client id="{85EA7662-191E-4F84-AB85-C4207C549FD3}" v="38" dt="2024-11-13T08:52:14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98680" y="161925"/>
            <a:ext cx="2025592" cy="7545857"/>
          </a:xfrm>
          <a:custGeom>
            <a:avLst/>
            <a:gdLst/>
            <a:ahLst/>
            <a:cxnLst/>
            <a:rect l="l" t="t" r="r" b="b"/>
            <a:pathLst>
              <a:path w="2025592" h="7545857">
                <a:moveTo>
                  <a:pt x="0" y="0"/>
                </a:moveTo>
                <a:lnTo>
                  <a:pt x="2025592" y="0"/>
                </a:lnTo>
                <a:lnTo>
                  <a:pt x="2025592" y="7545857"/>
                </a:lnTo>
                <a:lnTo>
                  <a:pt x="0" y="7545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889" b="-73548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1945514" y="5904443"/>
            <a:ext cx="6342486" cy="4382557"/>
          </a:xfrm>
          <a:custGeom>
            <a:avLst/>
            <a:gdLst/>
            <a:ahLst/>
            <a:cxnLst/>
            <a:rect l="l" t="t" r="r" b="b"/>
            <a:pathLst>
              <a:path w="6342486" h="4382557">
                <a:moveTo>
                  <a:pt x="0" y="0"/>
                </a:moveTo>
                <a:lnTo>
                  <a:pt x="6342486" y="0"/>
                </a:lnTo>
                <a:lnTo>
                  <a:pt x="6342486" y="4382557"/>
                </a:lnTo>
                <a:lnTo>
                  <a:pt x="0" y="4382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3697238" y="3354277"/>
            <a:ext cx="10893523" cy="255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9"/>
              </a:lnSpc>
            </a:pPr>
            <a:r>
              <a:rPr lang="en-US" sz="4878">
                <a:solidFill>
                  <a:srgbClr val="000000"/>
                </a:solidFill>
                <a:latin typeface="Saira"/>
                <a:ea typeface="Saira"/>
                <a:cs typeface="Saira"/>
                <a:sym typeface="Saira"/>
              </a:rPr>
              <a:t>BEMUTATÓ ÜZEM FEJLESZTÉSEK AZ ÉSZAKI AGRÁRSZAKKÉPZÉSI CENTRUMBAN</a:t>
            </a:r>
          </a:p>
        </p:txBody>
      </p:sp>
      <p:sp>
        <p:nvSpPr>
          <p:cNvPr id="5" name="Freeform 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84525" b="-3735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94480" b="-27404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51602" b="-7028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107747" r="-16249" b="-5050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84737" b="-3741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l="-13283" t="-170975" r="-4586" b="-19453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Széchenyi István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Élelmiszeripari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,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Kollégium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54984" b="-6716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Széchenyi István Mezőgazdasági és Élelmiszeripari Technikum, Szakképző Iskola és Kollégium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90157" b="-20478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Széchenyi István Mezőgazdasági és Élelmiszeripari Technikum, Szakképző Iskola és Kollégium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35604" b="-8654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Széchenyi István Mezőgazdasági és Élelmiszeripari Technikum, Szakképző Iskola és Kollégium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174026" r="-17072" b="-18833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Széchenyi István Mezőgazdasági és Élelmiszeripari Technikum, Szakképző Iskola és Kollégium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18396" b="-1839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784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Lippai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János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endParaRPr lang="en-US" sz="3999">
              <a:solidFill>
                <a:srgbClr val="FEFEFE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spd="slow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27114" b="-9503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Széchenyi István Mezőgazdasági és Élelmiszeripari Technikum, Szakképző Iskola és Kollégium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114795" b="-18014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Bárczay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János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,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Kollégium</a:t>
            </a:r>
            <a:endParaRPr lang="en-US" sz="3529">
              <a:solidFill>
                <a:srgbClr val="FEFEFE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50896" b="-24404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Bárczay János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l="-1576" t="-120151" r="-12752" b="-231380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Bárczay János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88035" b="-20690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Bárczay János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l="-31679" t="-101171" b="-31888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664297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Bárczay János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35651" b="-8623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426026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Serényi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Béla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52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endParaRPr lang="en-US" sz="3529">
              <a:solidFill>
                <a:srgbClr val="FEFEFE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42647" b="-79237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426026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Serényi Béla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l="-21131" t="-93317" r="-5725" b="-88157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426026" cy="122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Serényi Béla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18396" b="-1839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0832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Lippai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János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endParaRPr lang="en-US" sz="3999">
              <a:solidFill>
                <a:srgbClr val="FEFEFE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333697" b="-20769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784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Lippai János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4476" b="-3231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784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Lippai János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 rot="-5400000">
              <a:off x="954232" y="-954232"/>
              <a:ext cx="972687" cy="2881150"/>
            </a:xfrm>
            <a:custGeom>
              <a:avLst/>
              <a:gdLst/>
              <a:ahLst/>
              <a:cxnLst/>
              <a:rect l="l" t="t" r="r" b="b"/>
              <a:pathLst>
                <a:path w="972687" h="2881150">
                  <a:moveTo>
                    <a:pt x="972687" y="0"/>
                  </a:moveTo>
                  <a:lnTo>
                    <a:pt x="972687" y="2881151"/>
                  </a:lnTo>
                  <a:lnTo>
                    <a:pt x="0" y="288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8237" t="-10449" b="-27157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0832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Lippai János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b="-3679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20832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Lippai János Mezőgazdasági Technikum és Szakképző Iskola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t="-74952" b="-46932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ASzC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Vay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Ádám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Mezőgazdasági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Technikum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,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Szakképző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Iskola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</a:t>
            </a: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en-US" sz="3999" err="1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Kollégium</a:t>
            </a:r>
            <a:endParaRPr lang="en-US" sz="3999">
              <a:solidFill>
                <a:srgbClr val="FEFEFE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114" y="2080832"/>
            <a:ext cx="18596924" cy="6278389"/>
            <a:chOff x="0" y="0"/>
            <a:chExt cx="2881150" cy="972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1150" cy="972687"/>
            </a:xfrm>
            <a:custGeom>
              <a:avLst/>
              <a:gdLst/>
              <a:ahLst/>
              <a:cxnLst/>
              <a:rect l="l" t="t" r="r" b="b"/>
              <a:pathLst>
                <a:path w="2881150" h="972687">
                  <a:moveTo>
                    <a:pt x="0" y="0"/>
                  </a:moveTo>
                  <a:lnTo>
                    <a:pt x="2881150" y="0"/>
                  </a:lnTo>
                  <a:lnTo>
                    <a:pt x="2881150" y="972687"/>
                  </a:lnTo>
                  <a:lnTo>
                    <a:pt x="0" y="972687"/>
                  </a:lnTo>
                  <a:close/>
                </a:path>
              </a:pathLst>
            </a:custGeom>
            <a:blipFill>
              <a:blip r:embed="rId2"/>
              <a:stretch>
                <a:fillRect l="-16658" t="-89177" r="-15786" b="-104698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32893"/>
            <a:ext cx="18288000" cy="2262241"/>
            <a:chOff x="0" y="0"/>
            <a:chExt cx="4816593" cy="5958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95817"/>
            </a:xfrm>
            <a:custGeom>
              <a:avLst/>
              <a:gdLst/>
              <a:ahLst/>
              <a:cxnLst/>
              <a:rect l="l" t="t" r="r" b="b"/>
              <a:pathLst>
                <a:path w="4816592" h="595817">
                  <a:moveTo>
                    <a:pt x="0" y="0"/>
                  </a:moveTo>
                  <a:lnTo>
                    <a:pt x="4816592" y="0"/>
                  </a:lnTo>
                  <a:lnTo>
                    <a:pt x="4816592" y="595817"/>
                  </a:lnTo>
                  <a:lnTo>
                    <a:pt x="0" y="595817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63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757450" y="-740261"/>
            <a:ext cx="3112110" cy="3112110"/>
          </a:xfrm>
          <a:custGeom>
            <a:avLst/>
            <a:gdLst/>
            <a:ahLst/>
            <a:cxnLst/>
            <a:rect l="l" t="t" r="r" b="b"/>
            <a:pathLst>
              <a:path w="3112110" h="3112110">
                <a:moveTo>
                  <a:pt x="0" y="0"/>
                </a:moveTo>
                <a:lnTo>
                  <a:pt x="3112110" y="0"/>
                </a:lnTo>
                <a:lnTo>
                  <a:pt x="3112110" y="3112110"/>
                </a:lnTo>
                <a:lnTo>
                  <a:pt x="0" y="311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6060181" y="2637244"/>
            <a:ext cx="1365936" cy="1353363"/>
          </a:xfrm>
          <a:custGeom>
            <a:avLst/>
            <a:gdLst/>
            <a:ahLst/>
            <a:cxnLst/>
            <a:rect l="l" t="t" r="r" b="b"/>
            <a:pathLst>
              <a:path w="1365936" h="1353363">
                <a:moveTo>
                  <a:pt x="0" y="0"/>
                </a:moveTo>
                <a:lnTo>
                  <a:pt x="1365936" y="0"/>
                </a:lnTo>
                <a:lnTo>
                  <a:pt x="1365936" y="1353363"/>
                </a:lnTo>
                <a:lnTo>
                  <a:pt x="0" y="1353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064039" y="1101873"/>
            <a:ext cx="1386417" cy="1386417"/>
          </a:xfrm>
          <a:custGeom>
            <a:avLst/>
            <a:gdLst/>
            <a:ahLst/>
            <a:cxnLst/>
            <a:rect l="l" t="t" r="r" b="b"/>
            <a:pathLst>
              <a:path w="1386417" h="1386417">
                <a:moveTo>
                  <a:pt x="0" y="0"/>
                </a:moveTo>
                <a:lnTo>
                  <a:pt x="1386417" y="0"/>
                </a:lnTo>
                <a:lnTo>
                  <a:pt x="1386417" y="1386418"/>
                </a:lnTo>
                <a:lnTo>
                  <a:pt x="0" y="138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755939" y="-32893"/>
            <a:ext cx="848686" cy="848686"/>
          </a:xfrm>
          <a:custGeom>
            <a:avLst/>
            <a:gdLst/>
            <a:ahLst/>
            <a:cxnLst/>
            <a:rect l="l" t="t" r="r" b="b"/>
            <a:pathLst>
              <a:path w="848686" h="848686">
                <a:moveTo>
                  <a:pt x="0" y="0"/>
                </a:moveTo>
                <a:lnTo>
                  <a:pt x="848686" y="0"/>
                </a:lnTo>
                <a:lnTo>
                  <a:pt x="848686" y="848687"/>
                </a:lnTo>
                <a:lnTo>
                  <a:pt x="0" y="848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2870093" y="1101873"/>
            <a:ext cx="540341" cy="540341"/>
          </a:xfrm>
          <a:custGeom>
            <a:avLst/>
            <a:gdLst/>
            <a:ahLst/>
            <a:cxnLst/>
            <a:rect l="l" t="t" r="r" b="b"/>
            <a:pathLst>
              <a:path w="540341" h="540341">
                <a:moveTo>
                  <a:pt x="0" y="0"/>
                </a:moveTo>
                <a:lnTo>
                  <a:pt x="540341" y="0"/>
                </a:lnTo>
                <a:lnTo>
                  <a:pt x="540341" y="540341"/>
                </a:lnTo>
                <a:lnTo>
                  <a:pt x="0" y="54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2" name="Group 12"/>
          <p:cNvGrpSpPr/>
          <p:nvPr/>
        </p:nvGrpSpPr>
        <p:grpSpPr>
          <a:xfrm>
            <a:off x="0" y="8202891"/>
            <a:ext cx="18288000" cy="2084109"/>
            <a:chOff x="0" y="0"/>
            <a:chExt cx="4816593" cy="5489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548901"/>
            </a:xfrm>
            <a:custGeom>
              <a:avLst/>
              <a:gdLst/>
              <a:ahLst/>
              <a:cxnLst/>
              <a:rect l="l" t="t" r="r" b="b"/>
              <a:pathLst>
                <a:path w="4816592" h="548901">
                  <a:moveTo>
                    <a:pt x="0" y="0"/>
                  </a:moveTo>
                  <a:lnTo>
                    <a:pt x="4816592" y="0"/>
                  </a:lnTo>
                  <a:lnTo>
                    <a:pt x="4816592" y="548901"/>
                  </a:lnTo>
                  <a:lnTo>
                    <a:pt x="0" y="548901"/>
                  </a:lnTo>
                  <a:close/>
                </a:path>
              </a:pathLst>
            </a:custGeom>
            <a:solidFill>
              <a:srgbClr val="0F463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587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6842" y="8718034"/>
            <a:ext cx="3711753" cy="1080533"/>
          </a:xfrm>
          <a:custGeom>
            <a:avLst/>
            <a:gdLst/>
            <a:ahLst/>
            <a:cxnLst/>
            <a:rect l="l" t="t" r="r" b="b"/>
            <a:pathLst>
              <a:path w="3711753" h="1080533">
                <a:moveTo>
                  <a:pt x="0" y="0"/>
                </a:moveTo>
                <a:lnTo>
                  <a:pt x="3711753" y="0"/>
                </a:lnTo>
                <a:lnTo>
                  <a:pt x="3711753" y="1080532"/>
                </a:lnTo>
                <a:lnTo>
                  <a:pt x="0" y="1080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86842" y="420307"/>
            <a:ext cx="11740351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Északi ASzC Vay Ádám Mezőgazdasági Technikum, Szakképző Iskola és Kollégium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5539" y="8578296"/>
            <a:ext cx="1210280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BEMUTATÓÜZEMI PROGRAMSOROZAT </a:t>
            </a:r>
          </a:p>
          <a:p>
            <a:pPr marL="0" lvl="0" indent="0" algn="r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FEFEFE"/>
                </a:solidFill>
                <a:latin typeface="Saira"/>
                <a:ea typeface="Saira"/>
                <a:cs typeface="Saira"/>
                <a:sym typeface="Saira"/>
              </a:rPr>
              <a:t>A helyi adottságokra épülő modern gazdálkodásért </a:t>
            </a:r>
          </a:p>
        </p:txBody>
      </p:sp>
    </p:spTree>
  </p:cSld>
  <p:clrMapOvr>
    <a:masterClrMapping/>
  </p:clrMapOvr>
  <p:transition advTm="5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1bf688-ede6-4f59-837a-d6d48ea1d859" xsi:nil="true"/>
    <lcf76f155ced4ddcb4097134ff3c332f xmlns="9d066a76-16b8-4bfd-a514-8e27fc2ba0e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7FDB68E763224469E7EE68C6A5B6811" ma:contentTypeVersion="15" ma:contentTypeDescription="Új dokumentum létrehozása." ma:contentTypeScope="" ma:versionID="5c912dc913036a59d4c3f4605e10a49e">
  <xsd:schema xmlns:xsd="http://www.w3.org/2001/XMLSchema" xmlns:xs="http://www.w3.org/2001/XMLSchema" xmlns:p="http://schemas.microsoft.com/office/2006/metadata/properties" xmlns:ns2="9d066a76-16b8-4bfd-a514-8e27fc2ba0ee" xmlns:ns3="f81bf688-ede6-4f59-837a-d6d48ea1d859" targetNamespace="http://schemas.microsoft.com/office/2006/metadata/properties" ma:root="true" ma:fieldsID="6808ff8859d115bd9fbaf1495dee451b" ns2:_="" ns3:_="">
    <xsd:import namespace="9d066a76-16b8-4bfd-a514-8e27fc2ba0ee"/>
    <xsd:import namespace="f81bf688-ede6-4f59-837a-d6d48ea1d8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66a76-16b8-4bfd-a514-8e27fc2ba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79104e7-e8b3-408d-84e9-ca939c6363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bf688-ede6-4f59-837a-d6d48ea1d8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13d4187-961f-4390-bb58-deed0c3a401c}" ma:internalName="TaxCatchAll" ma:showField="CatchAllData" ma:web="f81bf688-ede6-4f59-837a-d6d48ea1d8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8D5BF0-B032-4665-91C9-E4BF1BB815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F7E10-CC96-402C-9FFE-42CCC83C4B86}">
  <ds:schemaRefs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9d066a76-16b8-4bfd-a514-8e27fc2ba0e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f81bf688-ede6-4f59-837a-d6d48ea1d859"/>
  </ds:schemaRefs>
</ds:datastoreItem>
</file>

<file path=customXml/itemProps3.xml><?xml version="1.0" encoding="utf-8"?>
<ds:datastoreItem xmlns:ds="http://schemas.openxmlformats.org/officeDocument/2006/customXml" ds:itemID="{EFEFCA97-384B-4844-8411-8D0B95C6ABE4}">
  <ds:schemaRefs>
    <ds:schemaRef ds:uri="9d066a76-16b8-4bfd-a514-8e27fc2ba0ee"/>
    <ds:schemaRef ds:uri="f81bf688-ede6-4f59-837a-d6d48ea1d8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Egyéni</PresentationFormat>
  <Paragraphs>82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Calibri</vt:lpstr>
      <vt:lpstr>Arial</vt:lpstr>
      <vt:lpstr>Saira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EASZC_hatter_prezentacio</dc:title>
  <dc:creator>EASzC</dc:creator>
  <cp:lastModifiedBy>EASzC</cp:lastModifiedBy>
  <cp:revision>2</cp:revision>
  <dcterms:created xsi:type="dcterms:W3CDTF">2006-08-16T00:00:00Z</dcterms:created>
  <dcterms:modified xsi:type="dcterms:W3CDTF">2024-11-13T09:28:25Z</dcterms:modified>
  <dc:identifier>DAGVIetaSrA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0x010100F7FDB68E763224469E7EE68C6A5B6811</vt:lpwstr>
  </property>
  <property fmtid="{D5CDD505-2E9C-101B-9397-08002B2CF9AE}" pid="3" name="MediaServiceImageTags">
    <vt:lpwstr/>
  </property>
</Properties>
</file>